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0847" autoAdjust="0"/>
  </p:normalViewPr>
  <p:slideViewPr>
    <p:cSldViewPr snapToGrid="0" snapToObjects="1">
      <p:cViewPr varScale="1">
        <p:scale>
          <a:sx n="32" d="100"/>
          <a:sy n="32" d="100"/>
        </p:scale>
        <p:origin x="200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456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[0:00 – 0:15] Bonjour à toutes et à tous. Je suis Émy Lapointe, coordonnatrice à la gestion des milieux hydriques à la MRC. En dix minutes, je vous présente nos démarches de consultation pour le Plan climat, et surtout ce qu'elles nous ont appris.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74DC583D83F04E9891497F38344835" ma:contentTypeVersion="11" ma:contentTypeDescription="Crée un document." ma:contentTypeScope="" ma:versionID="b971116187addff271e6965b554fac2a">
  <xsd:schema xmlns:xsd="http://www.w3.org/2001/XMLSchema" xmlns:xs="http://www.w3.org/2001/XMLSchema" xmlns:p="http://schemas.microsoft.com/office/2006/metadata/properties" xmlns:ns2="78268303-803c-47d4-9465-f68baed44ac8" xmlns:ns3="1b8757fe-c866-4375-8d1b-2cb635e9e54c" targetNamespace="http://schemas.microsoft.com/office/2006/metadata/properties" ma:root="true" ma:fieldsID="15c5e7da749217524f2fb49147a03116" ns2:_="" ns3:_="">
    <xsd:import namespace="78268303-803c-47d4-9465-f68baed44ac8"/>
    <xsd:import namespace="1b8757fe-c866-4375-8d1b-2cb635e9e5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68303-803c-47d4-9465-f68baed44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4c2d5cf-b3af-4cb3-824c-6a3bb619a3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757fe-c866-4375-8d1b-2cb635e9e54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ee4e325-cfbb-41d6-abb1-451172f677c2}" ma:internalName="TaxCatchAll" ma:showField="CatchAllData" ma:web="1b8757fe-c866-4375-8d1b-2cb635e9e5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8757fe-c866-4375-8d1b-2cb635e9e54c" xsi:nil="true"/>
    <lcf76f155ced4ddcb4097134ff3c332f xmlns="78268303-803c-47d4-9465-f68baed44a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0C47262-8734-4F51-A45C-C2135EB83B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6B32C8-50C8-403D-9D09-286192EF80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68303-803c-47d4-9465-f68baed44ac8"/>
    <ds:schemaRef ds:uri="1b8757fe-c866-4375-8d1b-2cb635e9e5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7F7FFF-B22E-4ADE-A1B4-5D724E19C6B3}">
  <ds:schemaRefs>
    <ds:schemaRef ds:uri="http://schemas.microsoft.com/office/2006/metadata/properties"/>
    <ds:schemaRef ds:uri="http://schemas.microsoft.com/office/infopath/2007/PartnerControls"/>
    <ds:schemaRef ds:uri="1b8757fe-c866-4375-8d1b-2cb635e9e54c"/>
    <ds:schemaRef ds:uri="78268303-803c-47d4-9465-f68baed44ac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Personnalisé</PresentationFormat>
  <Paragraphs>18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9" baseType="lpstr"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Alexandre Brouillard</cp:lastModifiedBy>
  <cp:revision>2</cp:revision>
  <dcterms:created xsi:type="dcterms:W3CDTF">2026-10-14T20:25:51Z</dcterms:created>
  <dcterms:modified xsi:type="dcterms:W3CDTF">2026-10-19T14:41:02Z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0x0101004274DC583D83F04E9891497F38344835</vt:lpwstr>
  </property>
</Properties>
</file>